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38" r:id="rId2"/>
  </p:sldMasterIdLst>
  <p:notesMasterIdLst>
    <p:notesMasterId r:id="rId11"/>
  </p:notesMasterIdLst>
  <p:sldIdLst>
    <p:sldId id="256" r:id="rId3"/>
    <p:sldId id="258" r:id="rId4"/>
    <p:sldId id="259" r:id="rId5"/>
    <p:sldId id="262" r:id="rId6"/>
    <p:sldId id="264" r:id="rId7"/>
    <p:sldId id="263" r:id="rId8"/>
    <p:sldId id="260" r:id="rId9"/>
    <p:sldId id="265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1" autoAdjust="0"/>
    <p:restoredTop sz="90929"/>
  </p:normalViewPr>
  <p:slideViewPr>
    <p:cSldViewPr>
      <p:cViewPr varScale="1">
        <p:scale>
          <a:sx n="78" d="100"/>
          <a:sy n="78" d="100"/>
        </p:scale>
        <p:origin x="22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CF0C2E-38A4-4DC3-8AC5-D5D1491350E7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74D2EE-366C-4EC9-B9D8-CDD918C935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5509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C6A2CD-405C-4248-8CBD-663BCA312DD9}" type="slidenum">
              <a:rPr lang="zh-CN" altLang="en-US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C6A2CD-405C-4248-8CBD-663BCA312DD9}" type="slidenum">
              <a:rPr lang="zh-CN" altLang="en-US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C6A2CD-405C-4248-8CBD-663BCA312DD9}" type="slidenum">
              <a:rPr lang="zh-CN" altLang="en-US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C6A2CD-405C-4248-8CBD-663BCA312DD9}" type="slidenum">
              <a:rPr lang="zh-CN" altLang="en-US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zh-CN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180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50515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7234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08950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86671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63" r:id="rId2"/>
    <p:sldLayoutId id="214748376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latin typeface="Arial Narrow" pitchFamily="34" charset="0"/>
              </a:rPr>
              <a:t>H621</a:t>
            </a:r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讓耶穌來進入你心</a:t>
            </a:r>
            <a:r>
              <a:rPr lang="zh-TW" altLang="en-US" sz="2600" b="1" dirty="0">
                <a:solidFill>
                  <a:srgbClr val="FFFFFF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b="1" dirty="0">
                <a:solidFill>
                  <a:srgbClr val="FFFFFF"/>
                </a:solidFill>
                <a:effectLst/>
                <a:latin typeface="新細明體" pitchFamily="18" charset="-12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</a:rPr>
              <a:t>LET JESUS COME INTO YOUR HEART (1/4)</a:t>
            </a:r>
            <a:endParaRPr lang="en-US" altLang="zh-TW" sz="2400" dirty="0">
              <a:solidFill>
                <a:srgbClr val="FFFFFF"/>
              </a:solidFill>
              <a:effectLst/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你若願意脫離罪的苦情，</a:t>
            </a:r>
          </a:p>
          <a:p>
            <a:pPr algn="ctr" eaLnBrk="1" hangingPunct="1"/>
            <a:r>
              <a:rPr lang="en-US" altLang="zh-CN" sz="3200" dirty="0">
                <a:ea typeface="標楷體" pitchFamily="65" charset="-120"/>
              </a:rPr>
              <a:t>If you are tired of the load of your sin,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讓耶穌來進入你心；</a:t>
            </a:r>
          </a:p>
          <a:p>
            <a:pPr algn="ctr" eaLnBrk="1" hangingPunct="1"/>
            <a:r>
              <a:rPr lang="en-US" altLang="zh-CN" sz="3200" dirty="0">
                <a:ea typeface="標楷體" pitchFamily="65" charset="-120"/>
              </a:rPr>
              <a:t>Let Jesus come into your heart;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你若渴慕得著新的人生，</a:t>
            </a:r>
          </a:p>
          <a:p>
            <a:pPr algn="ctr" eaLnBrk="1" hangingPunct="1"/>
            <a:r>
              <a:rPr lang="en-US" altLang="zh-TW" sz="3200" dirty="0">
                <a:ea typeface="標楷體" pitchFamily="65" charset="-120"/>
              </a:rPr>
              <a:t>If you desire a new life to begin,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TW" sz="3200" dirty="0">
                <a:ea typeface="華康標楷體" pitchFamily="65" charset="-120"/>
              </a:rPr>
              <a:t>Let Jesus come into your heart.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H621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現在，將疑惑拋棄；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now your </a:t>
            </a:r>
            <a:r>
              <a:rPr lang="en-US" altLang="zh-CN" sz="2800" dirty="0" err="1">
                <a:ea typeface="標楷體" pitchFamily="65" charset="-120"/>
              </a:rPr>
              <a:t>doubtings</a:t>
            </a:r>
            <a:r>
              <a:rPr lang="en-US" altLang="zh-CN" sz="2800" dirty="0">
                <a:ea typeface="標楷體" pitchFamily="65" charset="-120"/>
              </a:rPr>
              <a:t> give o’er;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現在，將救主投倚；</a:t>
            </a:r>
            <a:r>
              <a:rPr lang="en-US" altLang="en-US" sz="28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reject Him no more;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現在，將心門開啟；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throw open the door;</a:t>
            </a:r>
            <a:endParaRPr lang="zh-TW" altLang="en-US" sz="2800" dirty="0">
              <a:ea typeface="標楷體" pitchFamily="65" charset="-120"/>
            </a:endParaRP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H621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若覺惡性自己不能治服，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 ’tis for purity now that you sigh,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若感虛空世界不能滿足，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Fountains for cleansing are flowing near by,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H621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現在，將疑惑拋棄；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now your </a:t>
            </a:r>
            <a:r>
              <a:rPr lang="en-US" altLang="zh-CN" sz="2800" dirty="0" err="1">
                <a:ea typeface="標楷體" pitchFamily="65" charset="-120"/>
              </a:rPr>
              <a:t>doubtings</a:t>
            </a:r>
            <a:r>
              <a:rPr lang="en-US" altLang="zh-CN" sz="2800" dirty="0">
                <a:ea typeface="標楷體" pitchFamily="65" charset="-120"/>
              </a:rPr>
              <a:t> give o’er;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現在，將救主投倚；</a:t>
            </a:r>
            <a:r>
              <a:rPr lang="en-US" altLang="en-US" sz="28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reject Him no more;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現在，將心門開啟；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throw open the door;</a:t>
            </a:r>
            <a:endParaRPr lang="zh-TW" altLang="en-US" sz="2800" dirty="0">
              <a:ea typeface="標楷體" pitchFamily="65" charset="-120"/>
            </a:endParaRP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13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H621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若要黑暗變成無上光明，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 there’s a tempest your voice cannot still,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若要病痛轉為永久康寧，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If there’s a void this world never can fill,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H621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現在，將疑惑拋棄；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now your </a:t>
            </a:r>
            <a:r>
              <a:rPr lang="en-US" altLang="zh-CN" sz="2800" dirty="0" err="1">
                <a:ea typeface="標楷體" pitchFamily="65" charset="-120"/>
              </a:rPr>
              <a:t>doubtings</a:t>
            </a:r>
            <a:r>
              <a:rPr lang="en-US" altLang="zh-CN" sz="2800" dirty="0">
                <a:ea typeface="標楷體" pitchFamily="65" charset="-120"/>
              </a:rPr>
              <a:t> give o’er;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現在，將救主投倚；</a:t>
            </a:r>
            <a:r>
              <a:rPr lang="en-US" altLang="en-US" sz="28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reject Him no more;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現在，將心門開啟；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throw open the door;</a:t>
            </a:r>
            <a:endParaRPr lang="zh-TW" altLang="en-US" sz="2800" dirty="0">
              <a:ea typeface="標楷體" pitchFamily="65" charset="-120"/>
            </a:endParaRP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551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46062"/>
            <a:ext cx="91440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H621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若要心中充滿快樂歡喜，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 you would join the glad songs of the blest,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若要全人進入平靜安息，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If you would enter the mansions of rest,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heart.</a:t>
            </a:r>
          </a:p>
          <a:p>
            <a:pPr algn="ctr">
              <a:spcBef>
                <a:spcPts val="600"/>
              </a:spcBef>
            </a:pPr>
            <a:endParaRPr lang="en-US" altLang="zh-TW" sz="2000" dirty="0">
              <a:latin typeface="Arial" charset="0"/>
              <a:ea typeface="新細明體" pitchFamily="18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H621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現在，將疑惑拋棄；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now your </a:t>
            </a:r>
            <a:r>
              <a:rPr lang="en-US" altLang="zh-CN" sz="2800" dirty="0" err="1">
                <a:ea typeface="標楷體" pitchFamily="65" charset="-120"/>
              </a:rPr>
              <a:t>doubtings</a:t>
            </a:r>
            <a:r>
              <a:rPr lang="en-US" altLang="zh-CN" sz="2800" dirty="0">
                <a:ea typeface="標楷體" pitchFamily="65" charset="-120"/>
              </a:rPr>
              <a:t> give o’er;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現在，將救主投倚；</a:t>
            </a:r>
            <a:r>
              <a:rPr lang="en-US" altLang="en-US" sz="28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reject Him no more;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現在，將心門開啟；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CN" sz="2800" dirty="0">
                <a:ea typeface="標楷體" pitchFamily="65" charset="-120"/>
              </a:rPr>
              <a:t>Just now throw open the door;</a:t>
            </a:r>
            <a:endParaRPr lang="zh-TW" altLang="en-US" sz="2800" dirty="0">
              <a:ea typeface="標楷體" pitchFamily="65" charset="-120"/>
            </a:endParaRP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讓耶穌來進入你心。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Let Jesus come into your heart.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966550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259</TotalTime>
  <Words>544</Words>
  <Application>Microsoft Office PowerPoint</Application>
  <PresentationFormat>On-screen Show (16:9)</PresentationFormat>
  <Paragraphs>84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宋体</vt:lpstr>
      <vt:lpstr>Microsoft JhengHei</vt:lpstr>
      <vt:lpstr>新細明體</vt:lpstr>
      <vt:lpstr>標楷體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H621  讓耶穌來進入你心  LET JESUS COME INTO YOUR HEART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H622 幾乎要聽勸 ALMOST PERSUADED</dc:title>
  <dc:subject>Hymnary 聖徒詩歌</dc:subject>
  <dc:creator>Philip P. Bliss</dc:creator>
  <cp:lastModifiedBy>Timothy Liang</cp:lastModifiedBy>
  <cp:revision>46</cp:revision>
  <dcterms:created xsi:type="dcterms:W3CDTF">2001-06-25T21:35:05Z</dcterms:created>
  <dcterms:modified xsi:type="dcterms:W3CDTF">2017-08-06T15:26:32Z</dcterms:modified>
</cp:coreProperties>
</file>